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6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  <p:sldId id="273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4D5-D1E3-49A4-9965-A3BC9FBF68AD}" type="datetimeFigureOut">
              <a:rPr lang="es-ES" smtClean="0"/>
              <a:pPr/>
              <a:t>02/07/2014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0DEE0-93F3-4552-80C8-90DD63B75D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4D5-D1E3-49A4-9965-A3BC9FBF68AD}" type="datetimeFigureOut">
              <a:rPr lang="es-ES" smtClean="0"/>
              <a:pPr/>
              <a:t>02/07/2014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0DEE0-93F3-4552-80C8-90DD63B75D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4D5-D1E3-49A4-9965-A3BC9FBF68AD}" type="datetimeFigureOut">
              <a:rPr lang="es-ES" smtClean="0"/>
              <a:pPr/>
              <a:t>02/07/2014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0DEE0-93F3-4552-80C8-90DD63B75D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4D5-D1E3-49A4-9965-A3BC9FBF68AD}" type="datetimeFigureOut">
              <a:rPr lang="es-ES" smtClean="0"/>
              <a:pPr/>
              <a:t>02/07/2014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0DEE0-93F3-4552-80C8-90DD63B75D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4D5-D1E3-49A4-9965-A3BC9FBF68AD}" type="datetimeFigureOut">
              <a:rPr lang="es-ES" smtClean="0"/>
              <a:pPr/>
              <a:t>02/07/2014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0DEE0-93F3-4552-80C8-90DD63B75D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4D5-D1E3-49A4-9965-A3BC9FBF68AD}" type="datetimeFigureOut">
              <a:rPr lang="es-ES" smtClean="0"/>
              <a:pPr/>
              <a:t>02/07/2014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0DEE0-93F3-4552-80C8-90DD63B75D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4D5-D1E3-49A4-9965-A3BC9FBF68AD}" type="datetimeFigureOut">
              <a:rPr lang="es-ES" smtClean="0"/>
              <a:pPr/>
              <a:t>02/07/2014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0DEE0-93F3-4552-80C8-90DD63B75D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4D5-D1E3-49A4-9965-A3BC9FBF68AD}" type="datetimeFigureOut">
              <a:rPr lang="es-ES" smtClean="0"/>
              <a:pPr/>
              <a:t>02/07/2014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0DEE0-93F3-4552-80C8-90DD63B75D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4D5-D1E3-49A4-9965-A3BC9FBF68AD}" type="datetimeFigureOut">
              <a:rPr lang="es-ES" smtClean="0"/>
              <a:pPr/>
              <a:t>02/07/2014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0DEE0-93F3-4552-80C8-90DD63B75D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4D5-D1E3-49A4-9965-A3BC9FBF68AD}" type="datetimeFigureOut">
              <a:rPr lang="es-ES" smtClean="0"/>
              <a:pPr/>
              <a:t>02/07/2014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0DEE0-93F3-4552-80C8-90DD63B75D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254D5-D1E3-49A4-9965-A3BC9FBF68AD}" type="datetimeFigureOut">
              <a:rPr lang="es-ES" smtClean="0"/>
              <a:pPr/>
              <a:t>02/07/2014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90DEE0-93F3-4552-80C8-90DD63B75D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254D5-D1E3-49A4-9965-A3BC9FBF68AD}" type="datetimeFigureOut">
              <a:rPr lang="es-ES" smtClean="0"/>
              <a:pPr/>
              <a:t>02/07/2014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0DEE0-93F3-4552-80C8-90DD63B75DB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Oficialía Mayor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3361" y="116632"/>
            <a:ext cx="5831759" cy="597666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7668344" y="476672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1</a:t>
            </a:r>
            <a:endParaRPr lang="es-MX" sz="32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3584" t="17423" r="14951" b="12129"/>
          <a:stretch>
            <a:fillRect/>
          </a:stretch>
        </p:blipFill>
        <p:spPr bwMode="auto">
          <a:xfrm>
            <a:off x="539552" y="188640"/>
            <a:ext cx="792088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8063880" y="461159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/>
              <a:t>6</a:t>
            </a:r>
            <a:endParaRPr lang="es-MX" sz="32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3584" t="23483" r="14951" b="5398"/>
          <a:stretch>
            <a:fillRect/>
          </a:stretch>
        </p:blipFill>
        <p:spPr bwMode="auto">
          <a:xfrm>
            <a:off x="467544" y="260648"/>
            <a:ext cx="806489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5710" t="1950" r="3226" b="882"/>
          <a:stretch>
            <a:fillRect/>
          </a:stretch>
        </p:blipFill>
        <p:spPr bwMode="auto">
          <a:xfrm>
            <a:off x="827584" y="188640"/>
            <a:ext cx="7704856" cy="56166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8609476" y="460609"/>
            <a:ext cx="50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7</a:t>
            </a:r>
            <a:endParaRPr lang="es-MX" sz="32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487" t="1069" r="4825" b="1625"/>
          <a:stretch>
            <a:fillRect/>
          </a:stretch>
        </p:blipFill>
        <p:spPr bwMode="auto">
          <a:xfrm>
            <a:off x="755576" y="188640"/>
            <a:ext cx="7501046" cy="576064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136" t="1556" r="1136" b="1974"/>
          <a:stretch>
            <a:fillRect/>
          </a:stretch>
        </p:blipFill>
        <p:spPr bwMode="auto">
          <a:xfrm>
            <a:off x="827584" y="188640"/>
            <a:ext cx="7560840" cy="54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8609476" y="460609"/>
            <a:ext cx="50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8</a:t>
            </a:r>
            <a:endParaRPr lang="es-MX" sz="32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0332" t="18650" r="11116" b="22437"/>
          <a:stretch>
            <a:fillRect/>
          </a:stretch>
        </p:blipFill>
        <p:spPr bwMode="auto">
          <a:xfrm>
            <a:off x="539552" y="404664"/>
            <a:ext cx="8207632" cy="532859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8609476" y="460609"/>
            <a:ext cx="50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8</a:t>
            </a:r>
            <a:endParaRPr lang="es-MX" sz="32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0040" t="34845" r="11408" b="3797"/>
          <a:stretch>
            <a:fillRect/>
          </a:stretch>
        </p:blipFill>
        <p:spPr bwMode="auto">
          <a:xfrm>
            <a:off x="827584" y="476672"/>
            <a:ext cx="7560840" cy="532859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885" t="1176" r="903"/>
          <a:stretch>
            <a:fillRect/>
          </a:stretch>
        </p:blipFill>
        <p:spPr bwMode="auto">
          <a:xfrm>
            <a:off x="1043608" y="260648"/>
            <a:ext cx="7128792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8609476" y="460609"/>
            <a:ext cx="507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9</a:t>
            </a:r>
            <a:endParaRPr lang="es-MX" sz="32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631" r="698" b="813"/>
          <a:stretch>
            <a:fillRect/>
          </a:stretch>
        </p:blipFill>
        <p:spPr bwMode="auto">
          <a:xfrm>
            <a:off x="786165" y="188640"/>
            <a:ext cx="7386235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9490" t="34088" r="19086" b="6827"/>
          <a:stretch>
            <a:fillRect/>
          </a:stretch>
        </p:blipFill>
        <p:spPr bwMode="auto">
          <a:xfrm>
            <a:off x="683568" y="260648"/>
            <a:ext cx="748883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8388424" y="460609"/>
            <a:ext cx="72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10</a:t>
            </a:r>
            <a:endParaRPr lang="es-MX" sz="32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Oficialía May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88640"/>
            <a:ext cx="5618402" cy="5904656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9490" t="19695" r="19676" b="21977"/>
          <a:stretch>
            <a:fillRect/>
          </a:stretch>
        </p:blipFill>
        <p:spPr bwMode="auto">
          <a:xfrm>
            <a:off x="1475656" y="260648"/>
            <a:ext cx="655272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887" r="1256" b="484"/>
          <a:stretch>
            <a:fillRect/>
          </a:stretch>
        </p:blipFill>
        <p:spPr bwMode="auto">
          <a:xfrm>
            <a:off x="725925" y="216024"/>
            <a:ext cx="7734507" cy="54452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8388424" y="460609"/>
            <a:ext cx="72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11</a:t>
            </a:r>
            <a:endParaRPr lang="es-MX" sz="32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1249" t="831" r="2614" b="1140"/>
          <a:stretch>
            <a:fillRect/>
          </a:stretch>
        </p:blipFill>
        <p:spPr bwMode="auto">
          <a:xfrm>
            <a:off x="971600" y="188641"/>
            <a:ext cx="7344816" cy="562784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t="11919" r="768" b="4994"/>
          <a:stretch>
            <a:fillRect/>
          </a:stretch>
        </p:blipFill>
        <p:spPr bwMode="auto">
          <a:xfrm>
            <a:off x="275975" y="332656"/>
            <a:ext cx="8544497" cy="518457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8415536" y="-124166"/>
            <a:ext cx="72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12</a:t>
            </a:r>
            <a:endParaRPr lang="es-MX" sz="32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1109" t="5530" r="865" b="4418"/>
          <a:stretch>
            <a:fillRect/>
          </a:stretch>
        </p:blipFill>
        <p:spPr bwMode="auto">
          <a:xfrm>
            <a:off x="179512" y="260647"/>
            <a:ext cx="8640960" cy="530240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1270" r="979" b="703"/>
          <a:stretch>
            <a:fillRect/>
          </a:stretch>
        </p:blipFill>
        <p:spPr bwMode="auto">
          <a:xfrm>
            <a:off x="899592" y="332656"/>
            <a:ext cx="7632848" cy="54452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8388424" y="460609"/>
            <a:ext cx="72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13</a:t>
            </a:r>
            <a:endParaRPr lang="es-MX" sz="32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1885" t="833" r="1966" b="813"/>
          <a:stretch>
            <a:fillRect/>
          </a:stretch>
        </p:blipFill>
        <p:spPr bwMode="auto">
          <a:xfrm>
            <a:off x="539552" y="216024"/>
            <a:ext cx="8064896" cy="53012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t="4560" r="609" b="6418"/>
          <a:stretch>
            <a:fillRect/>
          </a:stretch>
        </p:blipFill>
        <p:spPr bwMode="auto">
          <a:xfrm>
            <a:off x="467544" y="188640"/>
            <a:ext cx="8261545" cy="525658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8388424" y="460609"/>
            <a:ext cx="72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14</a:t>
            </a:r>
            <a:endParaRPr lang="es-MX" sz="32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t="5783" r="609" b="5728"/>
          <a:stretch>
            <a:fillRect/>
          </a:stretch>
        </p:blipFill>
        <p:spPr bwMode="auto">
          <a:xfrm>
            <a:off x="395536" y="188640"/>
            <a:ext cx="837956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TRIPTICO IDD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6632"/>
            <a:ext cx="8244408" cy="599065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8388424" y="460609"/>
            <a:ext cx="728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15</a:t>
            </a:r>
            <a:endParaRPr lang="es-MX" sz="32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 descr="triptico proteccion-02-01-Junta local-xochimilc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60648"/>
            <a:ext cx="7409336" cy="5760640"/>
          </a:xfrm>
        </p:spPr>
      </p:pic>
      <p:sp>
        <p:nvSpPr>
          <p:cNvPr id="6" name="5 CuadroTexto"/>
          <p:cNvSpPr txBox="1"/>
          <p:nvPr/>
        </p:nvSpPr>
        <p:spPr>
          <a:xfrm>
            <a:off x="7668344" y="476672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2</a:t>
            </a:r>
            <a:endParaRPr lang="es-MX" sz="32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75656" y="-531440"/>
            <a:ext cx="5976664" cy="741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triptico proteccion-02-02-Junta local-xochimil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4624"/>
            <a:ext cx="7690704" cy="5904656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590" t="6945" r="3850" b="6944"/>
          <a:stretch>
            <a:fillRect/>
          </a:stretch>
        </p:blipFill>
        <p:spPr bwMode="auto">
          <a:xfrm>
            <a:off x="850813" y="332656"/>
            <a:ext cx="7321587" cy="54726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4" name="3 CuadroTexto"/>
          <p:cNvSpPr txBox="1"/>
          <p:nvPr/>
        </p:nvSpPr>
        <p:spPr>
          <a:xfrm>
            <a:off x="8100392" y="476672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3</a:t>
            </a:r>
            <a:endParaRPr lang="es-MX" sz="32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814" t="7209" r="4651" b="7736"/>
          <a:stretch>
            <a:fillRect/>
          </a:stretch>
        </p:blipFill>
        <p:spPr bwMode="auto">
          <a:xfrm>
            <a:off x="827584" y="188640"/>
            <a:ext cx="7170288" cy="56166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1905" b="11905"/>
          <a:stretch>
            <a:fillRect/>
          </a:stretch>
        </p:blipFill>
        <p:spPr bwMode="auto">
          <a:xfrm>
            <a:off x="323528" y="1412776"/>
            <a:ext cx="828092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7884368" y="476672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/>
              <a:t>4</a:t>
            </a:r>
            <a:endParaRPr lang="es-MX" sz="32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175" t="13122" r="854" b="17377"/>
          <a:stretch>
            <a:fillRect/>
          </a:stretch>
        </p:blipFill>
        <p:spPr bwMode="auto">
          <a:xfrm>
            <a:off x="323528" y="1700808"/>
            <a:ext cx="8496944" cy="263339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6080" t="9527" r="6773" b="7952"/>
          <a:stretch>
            <a:fillRect/>
          </a:stretch>
        </p:blipFill>
        <p:spPr bwMode="auto">
          <a:xfrm>
            <a:off x="971600" y="106584"/>
            <a:ext cx="6984776" cy="562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7884368" y="481479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5</a:t>
            </a:r>
            <a:endParaRPr lang="es-MX" sz="32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16</Words>
  <Application>Microsoft Office PowerPoint</Application>
  <PresentationFormat>Presentación en pantalla (4:3)</PresentationFormat>
  <Paragraphs>16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infodf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Ssocial.Capacitacion</dc:creator>
  <cp:lastModifiedBy>infodf</cp:lastModifiedBy>
  <cp:revision>19</cp:revision>
  <dcterms:created xsi:type="dcterms:W3CDTF">2014-06-16T23:05:53Z</dcterms:created>
  <dcterms:modified xsi:type="dcterms:W3CDTF">2014-07-03T01:22:00Z</dcterms:modified>
</cp:coreProperties>
</file>